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69" r:id="rId2"/>
    <p:sldId id="267" r:id="rId3"/>
    <p:sldId id="275" r:id="rId4"/>
    <p:sldId id="274" r:id="rId5"/>
    <p:sldId id="262" r:id="rId6"/>
    <p:sldId id="270" r:id="rId7"/>
    <p:sldId id="272" r:id="rId8"/>
    <p:sldId id="273" r:id="rId9"/>
    <p:sldId id="276" r:id="rId10"/>
    <p:sldId id="279" r:id="rId11"/>
    <p:sldId id="263" r:id="rId12"/>
    <p:sldId id="264" r:id="rId13"/>
    <p:sldId id="277" r:id="rId14"/>
    <p:sldId id="278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00FF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377" autoAdjust="0"/>
  </p:normalViewPr>
  <p:slideViewPr>
    <p:cSldViewPr>
      <p:cViewPr>
        <p:scale>
          <a:sx n="55" d="100"/>
          <a:sy n="55" d="100"/>
        </p:scale>
        <p:origin x="-120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30.11.2017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9;&#1072;&#1085;&#1103;&#1090;&#1080;&#1077;%20&#1089;&#1077;&#1084;&#1080;&#1085;&#1072;&#1088;\1104.&#1050;&#1072;&#1082;%20&#1089;&#1090;&#1072;&#1090;&#1100;%20&#1076;&#1088;&#1091;&#1075;&#1086;&#1084;.avi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ня толкачева\Desktop\картинкипапка\25866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5546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154758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«Хорошую дружбу топором не разрубишь». 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099" name="Picture 3" descr="C:\Users\таня толкачева\Desktop\картинкипапка\9388d850ff26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140968"/>
            <a:ext cx="3447949" cy="34396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17281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002060"/>
                </a:solidFill>
              </a:rPr>
              <a:t>   Дружба – это когда люди хотят быть вместе, когда они интересуют друг друга, доверяют друг другу, помогают друг другу.</a:t>
            </a:r>
            <a:endParaRPr lang="ru-RU" sz="3200" i="1" dirty="0">
              <a:solidFill>
                <a:srgbClr val="002060"/>
              </a:solidFill>
            </a:endParaRPr>
          </a:p>
        </p:txBody>
      </p:sp>
      <p:pic>
        <p:nvPicPr>
          <p:cNvPr id="5123" name="Picture 3" descr="E:\работа\Фото-0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852936"/>
            <a:ext cx="5340085" cy="4005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104.Как стать другом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9225" y="0"/>
            <a:ext cx="8875713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56792"/>
            <a:ext cx="4177604" cy="3672408"/>
          </a:xfrm>
        </p:spPr>
        <p:txBody>
          <a:bodyPr>
            <a:noAutofit/>
          </a:bodyPr>
          <a:lstStyle/>
          <a:p>
            <a:pPr lvl="0"/>
            <a:r>
              <a:rPr lang="ru-RU" sz="2400" i="1" dirty="0" smtClean="0">
                <a:solidFill>
                  <a:srgbClr val="002060"/>
                </a:solidFill>
              </a:rPr>
              <a:t>1. Почему </a:t>
            </a:r>
            <a:r>
              <a:rPr lang="ru-RU" sz="2400" i="1" dirty="0" err="1" smtClean="0">
                <a:solidFill>
                  <a:srgbClr val="002060"/>
                </a:solidFill>
              </a:rPr>
              <a:t>Лунтик</a:t>
            </a:r>
            <a:r>
              <a:rPr lang="ru-RU" sz="2400" i="1" dirty="0" smtClean="0">
                <a:solidFill>
                  <a:srgbClr val="002060"/>
                </a:solidFill>
              </a:rPr>
              <a:t> не захотел дружить с гусеницами?</a:t>
            </a:r>
            <a:br>
              <a:rPr lang="ru-RU" sz="2400" i="1" dirty="0" smtClean="0">
                <a:solidFill>
                  <a:srgbClr val="002060"/>
                </a:solidFill>
              </a:rPr>
            </a:br>
            <a:r>
              <a:rPr lang="ru-RU" sz="2400" i="1" dirty="0" smtClean="0">
                <a:solidFill>
                  <a:srgbClr val="002060"/>
                </a:solidFill>
              </a:rPr>
              <a:t/>
            </a:r>
            <a:br>
              <a:rPr lang="ru-RU" sz="2400" i="1" dirty="0" smtClean="0">
                <a:solidFill>
                  <a:srgbClr val="002060"/>
                </a:solidFill>
              </a:rPr>
            </a:br>
            <a:r>
              <a:rPr lang="ru-RU" sz="2400" i="1" dirty="0" smtClean="0">
                <a:solidFill>
                  <a:srgbClr val="002060"/>
                </a:solidFill>
              </a:rPr>
              <a:t>2. За что Кузя сказал </a:t>
            </a:r>
            <a:r>
              <a:rPr lang="ru-RU" sz="2400" i="1" dirty="0" err="1" smtClean="0">
                <a:solidFill>
                  <a:srgbClr val="002060"/>
                </a:solidFill>
              </a:rPr>
              <a:t>Лунтику</a:t>
            </a:r>
            <a:r>
              <a:rPr lang="ru-RU" sz="2400" i="1" dirty="0" smtClean="0">
                <a:solidFill>
                  <a:srgbClr val="002060"/>
                </a:solidFill>
              </a:rPr>
              <a:t>: «Спасибо друг ?».</a:t>
            </a:r>
            <a:br>
              <a:rPr lang="ru-RU" sz="2400" i="1" dirty="0" smtClean="0">
                <a:solidFill>
                  <a:srgbClr val="002060"/>
                </a:solidFill>
              </a:rPr>
            </a:br>
            <a:r>
              <a:rPr lang="ru-RU" sz="2400" i="1" dirty="0" smtClean="0">
                <a:solidFill>
                  <a:srgbClr val="002060"/>
                </a:solidFill>
              </a:rPr>
              <a:t> </a:t>
            </a:r>
            <a:endParaRPr lang="ru-RU" sz="2400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Роман\Desktop\таня\Pooh5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785794"/>
            <a:ext cx="4268362" cy="583727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аня толкачева\Desktop\картинкипапка\d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77072"/>
            <a:ext cx="3780420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5419328" cy="55446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А разве друга надо звать,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Когда темно в пути,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Когда дороги не узнать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И нету сил идти?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Когда беда со всех сторон,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Когда при солнце – ночь,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Да разве не увидит он,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Не ринется помочь?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Ведь он не сможет есть и спать,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Когда такое вдруг!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Но… если друга надо звать –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То вряд ли это друг…</a:t>
            </a:r>
            <a:br>
              <a:rPr lang="ru-RU" i="1" dirty="0" smtClean="0">
                <a:solidFill>
                  <a:srgbClr val="002060"/>
                </a:solidFill>
              </a:rPr>
            </a:br>
            <a:endParaRPr lang="ru-RU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4214842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sz="3200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sz="3200" b="1" i="1" dirty="0" smtClean="0">
                <a:solidFill>
                  <a:srgbClr val="002060"/>
                </a:solidFill>
              </a:rPr>
              <a:t>   </a:t>
            </a:r>
            <a:r>
              <a:rPr lang="ru-RU" sz="3200" b="1" i="1" dirty="0" smtClean="0">
                <a:solidFill>
                  <a:srgbClr val="002060"/>
                </a:solidFill>
              </a:rPr>
              <a:t>Встаньте, дети.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Встаньте в круг,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Встаньте в круг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Встаньте в круг!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Я твой друг,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И ты мой друг.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Старый добрый друг…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3075" name="Picture 3" descr="C:\Users\Роман\Desktop\таня\sun00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573016"/>
            <a:ext cx="3219840" cy="2833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работа\100LGDSC\CAM000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>
                <a:solidFill>
                  <a:srgbClr val="FF0000"/>
                </a:solidFill>
              </a:rPr>
              <a:t>В дружбе наша сила</a:t>
            </a:r>
            <a:endParaRPr lang="ru-RU" sz="4800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3284984"/>
            <a:ext cx="243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CC0099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7723584" cy="352839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</a:t>
            </a:r>
            <a:r>
              <a:rPr lang="ru-RU" dirty="0" smtClean="0">
                <a:solidFill>
                  <a:srgbClr val="002060"/>
                </a:solidFill>
              </a:rPr>
              <a:t>Что такое дружба?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     </a:t>
            </a:r>
            <a:r>
              <a:rPr lang="ru-RU" dirty="0" smtClean="0">
                <a:solidFill>
                  <a:srgbClr val="002060"/>
                </a:solidFill>
              </a:rPr>
              <a:t> Каждый знает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    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 Может быть, и спрашивать </a:t>
            </a:r>
            <a:r>
              <a:rPr lang="en-US" dirty="0" smtClean="0">
                <a:solidFill>
                  <a:srgbClr val="002060"/>
                </a:solidFill>
              </a:rPr>
              <a:t>   </a:t>
            </a:r>
            <a:r>
              <a:rPr lang="ru-RU" dirty="0" smtClean="0">
                <a:solidFill>
                  <a:srgbClr val="002060"/>
                </a:solidFill>
              </a:rPr>
              <a:t>смешно.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   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 Ну а всё же, что обозначает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  </a:t>
            </a:r>
            <a:r>
              <a:rPr lang="ru-RU" dirty="0" smtClean="0">
                <a:solidFill>
                  <a:srgbClr val="002060"/>
                </a:solidFill>
              </a:rPr>
              <a:t>   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Это слово? Значит что оно?......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таня толкачева\Desktop\картинкипапка\mult-pict.narod.ru1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1073" y="3942625"/>
            <a:ext cx="3512927" cy="2915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4195192" cy="558924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i="1" dirty="0" smtClean="0">
                <a:solidFill>
                  <a:srgbClr val="002060"/>
                </a:solidFill>
              </a:rPr>
              <a:t>      </a:t>
            </a:r>
            <a:r>
              <a:rPr lang="ru-RU" i="1" dirty="0" smtClean="0">
                <a:solidFill>
                  <a:srgbClr val="002060"/>
                </a:solidFill>
              </a:rPr>
              <a:t>Дружба – это тёплый ветер,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– это светлый мир,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– солнце на рассвете,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Для души весёлый пир.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– это только счастье,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– у людей одна.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С дружбой не страшны ненастья,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С дружбой – жизнь весной полна.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Друг разделит боль и радость,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Друг поддержит и спасёт.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С другом – даже злая слабость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В миг растает и уйдет.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Верь, храни, цени же дружбу,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Это высший идеал.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Тебе она сослужит службу.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Ведь дружба – это ценный дар!</a:t>
            </a:r>
            <a:br>
              <a:rPr lang="ru-RU" i="1" dirty="0" smtClean="0">
                <a:solidFill>
                  <a:srgbClr val="002060"/>
                </a:solidFill>
              </a:rPr>
            </a:b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таня толкачева\Desktop\картинкипапка\та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132856"/>
            <a:ext cx="3179041" cy="32184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6480720" cy="151216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«</a:t>
            </a:r>
            <a:r>
              <a:rPr lang="ru-RU" sz="2800" b="1" i="1" dirty="0" smtClean="0">
                <a:solidFill>
                  <a:srgbClr val="002060"/>
                </a:solidFill>
              </a:rPr>
              <a:t>Не мил свет, когда друга нет».</a:t>
            </a:r>
          </a:p>
          <a:p>
            <a:pPr>
              <a:buNone/>
            </a:pP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Users\таня толкачева\Desktop\p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8372" y="2348880"/>
            <a:ext cx="4497409" cy="4176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7507560" cy="866726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Нет друга ищи, а найдешь - береги».</a:t>
            </a:r>
          </a:p>
        </p:txBody>
      </p:sp>
      <p:pic>
        <p:nvPicPr>
          <p:cNvPr id="1026" name="Picture 2" descr="C:\Users\таня толкачева\Desktop\картинкипапка\тт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348880"/>
            <a:ext cx="4181450" cy="4147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839200" cy="578694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Не имей сто рублей, а имей сто друзей.</a:t>
            </a:r>
          </a:p>
          <a:p>
            <a:endParaRPr lang="ru-RU" dirty="0"/>
          </a:p>
        </p:txBody>
      </p:sp>
      <p:pic>
        <p:nvPicPr>
          <p:cNvPr id="4" name="Picture 2" descr="C:\Users\таня толкачева\Desktop\картинкипапка\mult-pict.narod.ru19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220581"/>
            <a:ext cx="5256583" cy="45421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« С добрым дружись, а лукавых берегись».</a:t>
            </a:r>
          </a:p>
          <a:p>
            <a:endParaRPr lang="ru-RU" dirty="0"/>
          </a:p>
        </p:txBody>
      </p:sp>
      <p:pic>
        <p:nvPicPr>
          <p:cNvPr id="2050" name="Picture 2" descr="C:\Users\таня толкачева\Desktop\картинкипапка\77864325_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140968"/>
            <a:ext cx="2933955" cy="3213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1" name="Picture 3" descr="C:\Users\таня толкачева\Desktop\картинкипапка\animashki-13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358432"/>
            <a:ext cx="3079229" cy="3099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29877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Старый друг лучше новых двух.</a:t>
            </a:r>
          </a:p>
        </p:txBody>
      </p:sp>
      <p:pic>
        <p:nvPicPr>
          <p:cNvPr id="3075" name="Picture 3" descr="C:\Users\таня толкачева\Desktop\картинкипапка\40084931_1235349089_files4qrku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429000"/>
            <a:ext cx="3024336" cy="32193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295</TotalTime>
  <Words>116</Words>
  <Application>Microsoft Office PowerPoint</Application>
  <PresentationFormat>Экран (4:3)</PresentationFormat>
  <Paragraphs>19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В дружбе наша сила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1. Почему Лунтик не захотел дружить с гусеницами?  2. За что Кузя сказал Лунтику: «Спасибо друг ?».  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Роман</dc:creator>
  <cp:lastModifiedBy>Компьютер</cp:lastModifiedBy>
  <cp:revision>41</cp:revision>
  <dcterms:created xsi:type="dcterms:W3CDTF">2013-11-26T02:17:32Z</dcterms:created>
  <dcterms:modified xsi:type="dcterms:W3CDTF">2017-11-30T16:02:18Z</dcterms:modified>
</cp:coreProperties>
</file>