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71" r:id="rId13"/>
    <p:sldId id="268" r:id="rId14"/>
    <p:sldId id="273" r:id="rId15"/>
    <p:sldId id="274" r:id="rId16"/>
    <p:sldId id="275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87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135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35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549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508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39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43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884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73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79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759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F4ED-86E4-4602-A5FD-C631A5983EAC}" type="datetimeFigureOut">
              <a:rPr lang="ru-RU" smtClean="0"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A8CDD-ADAB-420F-8FB9-E2BB9C64D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12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Трудовой</a:t>
            </a:r>
            <a:b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договор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52976"/>
            <a:ext cx="426085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1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школа\воспитательная работа\профориентация\работни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82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школа\воспитательная работа\профориентация\работодат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7" b="6178"/>
          <a:stretch/>
        </p:blipFill>
        <p:spPr bwMode="auto">
          <a:xfrm>
            <a:off x="179512" y="188640"/>
            <a:ext cx="878312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0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37917" y="575698"/>
            <a:ext cx="649838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Трудовой договор</a:t>
            </a:r>
            <a:endParaRPr lang="ru-RU" sz="5400" b="1" cap="all" dirty="0" smtClean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0d14a60f60deca383a2c914860bcad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772816"/>
            <a:ext cx="2743200" cy="2151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4-1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996952"/>
            <a:ext cx="4004259" cy="2675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C8lAPx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645024"/>
            <a:ext cx="3121792" cy="2336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obesedovanie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3068960"/>
            <a:ext cx="4352485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6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856984" cy="550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на работу оформляется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работодателя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издается на основании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заключенного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работником__ ______________.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заключении трудового договора работник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представить работодателю__________,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страховое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государственного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пенсионного страхования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документ об образовании,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______________,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воинского учета.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книжка является основным документом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и трудовом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работника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84168" y="294483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распоряжением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1268760"/>
            <a:ext cx="3563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договора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11752" y="2226102"/>
            <a:ext cx="2124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7588" y="3717032"/>
            <a:ext cx="3736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трудовую книжку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62941" y="5163324"/>
            <a:ext cx="1868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68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99592" y="332656"/>
            <a:ext cx="8060432" cy="5688632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i="1" dirty="0" smtClean="0"/>
              <a:t>1.С какого возраста можно заключать Трудовой Договор согласно ТК РФ?</a:t>
            </a:r>
          </a:p>
          <a:p>
            <a:pPr>
              <a:buNone/>
            </a:pPr>
            <a:r>
              <a:rPr lang="ru-RU" dirty="0" smtClean="0"/>
              <a:t>                                  а)с 20 лет</a:t>
            </a:r>
          </a:p>
          <a:p>
            <a:pPr>
              <a:buNone/>
            </a:pPr>
            <a:r>
              <a:rPr lang="ru-RU" dirty="0" smtClean="0"/>
              <a:t>                                  б)с 18 лет</a:t>
            </a:r>
          </a:p>
          <a:p>
            <a:pPr>
              <a:buNone/>
            </a:pPr>
            <a:r>
              <a:rPr lang="ru-RU" dirty="0" smtClean="0"/>
              <a:t>                                  в)с 16 лет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i="1" dirty="0" smtClean="0"/>
              <a:t>2.Трудовой </a:t>
            </a:r>
            <a:r>
              <a:rPr lang="ru-RU" b="1" i="1" dirty="0" smtClean="0"/>
              <a:t>договор может заключаться на срок</a:t>
            </a:r>
          </a:p>
          <a:p>
            <a:pPr>
              <a:buNone/>
            </a:pPr>
            <a:r>
              <a:rPr lang="ru-RU" dirty="0" smtClean="0"/>
              <a:t>                                   а)  не более 1 года   </a:t>
            </a:r>
          </a:p>
          <a:p>
            <a:pPr>
              <a:buNone/>
            </a:pPr>
            <a:r>
              <a:rPr lang="ru-RU" dirty="0" smtClean="0"/>
              <a:t>                                   б)  не более 5 лет</a:t>
            </a:r>
          </a:p>
          <a:p>
            <a:pPr>
              <a:buNone/>
            </a:pPr>
            <a:r>
              <a:rPr lang="ru-RU" dirty="0" smtClean="0"/>
              <a:t>                                   в)   не менее  1 года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6436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000" y="4221088"/>
            <a:ext cx="1680801" cy="24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919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 smtClean="0"/>
              <a:t> </a:t>
            </a:r>
            <a:endParaRPr lang="ru-RU" sz="6000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27584" y="404664"/>
            <a:ext cx="8060432" cy="568863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3.  Что должно </a:t>
            </a:r>
            <a:r>
              <a:rPr lang="ru-RU" b="1" i="1" dirty="0" smtClean="0">
                <a:solidFill>
                  <a:srgbClr val="002060"/>
                </a:solidFill>
              </a:rPr>
              <a:t>произойти, </a:t>
            </a:r>
            <a:r>
              <a:rPr lang="ru-RU" b="1" i="1" dirty="0" smtClean="0">
                <a:solidFill>
                  <a:srgbClr val="002060"/>
                </a:solidFill>
              </a:rPr>
              <a:t>если срок  трудового  </a:t>
            </a:r>
            <a:r>
              <a:rPr lang="ru-RU" b="1" i="1" dirty="0" smtClean="0">
                <a:solidFill>
                  <a:srgbClr val="002060"/>
                </a:solidFill>
              </a:rPr>
              <a:t>договора  </a:t>
            </a:r>
            <a:r>
              <a:rPr lang="ru-RU" b="1" i="1" dirty="0" smtClean="0">
                <a:solidFill>
                  <a:srgbClr val="002060"/>
                </a:solidFill>
              </a:rPr>
              <a:t>истёк, но ни работник ни работодатель  не потребовали прекращения трудовых отношений  </a:t>
            </a:r>
          </a:p>
          <a:p>
            <a:pPr>
              <a:buNone/>
            </a:pPr>
            <a:r>
              <a:rPr lang="ru-RU" dirty="0" smtClean="0"/>
              <a:t>    а) работник не может продолжать работу на этом предприятии</a:t>
            </a:r>
          </a:p>
          <a:p>
            <a:pPr>
              <a:buNone/>
            </a:pPr>
            <a:r>
              <a:rPr lang="ru-RU" dirty="0" smtClean="0"/>
              <a:t>     б) трудовой договор считается продлённым на неопределенный  срок</a:t>
            </a:r>
          </a:p>
          <a:p>
            <a:pPr>
              <a:buNone/>
            </a:pPr>
            <a:r>
              <a:rPr lang="ru-RU" dirty="0" smtClean="0"/>
              <a:t>     в) работодатель может в любое  время уволить работника по своему усмотрению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60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 smtClean="0"/>
              <a:t> </a:t>
            </a:r>
            <a:endParaRPr lang="ru-RU" sz="6000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907704" y="548680"/>
            <a:ext cx="6840760" cy="381642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4.   </a:t>
            </a:r>
            <a:r>
              <a:rPr lang="ru-RU" b="1" i="1" dirty="0" smtClean="0"/>
              <a:t>Какие документы необходимо предоставлять при заключении трудового договора?</a:t>
            </a:r>
          </a:p>
          <a:p>
            <a:pPr>
              <a:buNone/>
            </a:pPr>
            <a:r>
              <a:rPr lang="ru-RU" dirty="0" smtClean="0"/>
              <a:t>    а) трудовая книжка</a:t>
            </a:r>
          </a:p>
          <a:p>
            <a:pPr>
              <a:buNone/>
            </a:pPr>
            <a:r>
              <a:rPr lang="ru-RU" dirty="0" smtClean="0"/>
              <a:t>     б) характеристику с работы</a:t>
            </a:r>
          </a:p>
          <a:p>
            <a:pPr>
              <a:buNone/>
            </a:pPr>
            <a:r>
              <a:rPr lang="ru-RU" dirty="0" smtClean="0"/>
              <a:t>     в) документ о </a:t>
            </a:r>
            <a:r>
              <a:rPr lang="ru-RU" dirty="0" smtClean="0"/>
              <a:t>награде</a:t>
            </a:r>
            <a:endParaRPr lang="ru-RU" dirty="0" smtClean="0"/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75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 smtClean="0"/>
              <a:t> </a:t>
            </a:r>
            <a:endParaRPr lang="ru-RU" sz="6000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83568" y="188640"/>
            <a:ext cx="8276456" cy="6408712"/>
          </a:xfrm>
        </p:spPr>
        <p:txBody>
          <a:bodyPr>
            <a:normAutofit/>
            <a:scene3d>
              <a:camera prst="isometricRightUp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None/>
            </a:pPr>
            <a:r>
              <a:rPr lang="ru-RU" sz="7200" b="1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   Спасибо </a:t>
            </a:r>
          </a:p>
          <a:p>
            <a:pPr>
              <a:buNone/>
            </a:pPr>
            <a:r>
              <a:rPr lang="ru-RU" sz="7200" b="1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за внимание!!!</a:t>
            </a:r>
            <a:endParaRPr lang="ru-RU" sz="7200" b="1" dirty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Рисунок 3" descr="6d31ee09d45b1d2c5e92aa371f19fe80_800_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492896"/>
            <a:ext cx="3888432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56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кола\воспитательная работа\профориентация\заня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школа\воспитательная работа\профориентация\безраб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0" r="565" b="10899"/>
          <a:stretch/>
        </p:blipFill>
        <p:spPr bwMode="auto">
          <a:xfrm>
            <a:off x="4572000" y="3560727"/>
            <a:ext cx="4162360" cy="314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41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кола\воспитательная работа\профориентация\работник и работода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840" y="3238480"/>
            <a:ext cx="5472608" cy="334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школа\воспитательная работа\профориентация\-Soglashenie-mezhdu-rabotnikom-i-rabotodatel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7" t="31319" r="6241" b="19347"/>
          <a:stretch/>
        </p:blipFill>
        <p:spPr bwMode="auto">
          <a:xfrm>
            <a:off x="990599" y="221040"/>
            <a:ext cx="728472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5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школа\воспитательная работа\профориентация\dogov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168"/>
            <a:ext cx="5976664" cy="630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0006" y="2781942"/>
            <a:ext cx="881760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договор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юридический документ, </a:t>
            </a:r>
          </a:p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регулирующий порядок взаимоотношений </a:t>
            </a:r>
          </a:p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и работодателей.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4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школа\воспитательная работа\профориентация\обяза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3" b="18258"/>
          <a:stretch/>
        </p:blipFill>
        <p:spPr bwMode="auto">
          <a:xfrm>
            <a:off x="149366" y="620688"/>
            <a:ext cx="897555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49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школа\воспитательная работа\профориентация\услови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9" r="2958"/>
          <a:stretch/>
        </p:blipFill>
        <p:spPr bwMode="auto">
          <a:xfrm>
            <a:off x="395536" y="332656"/>
            <a:ext cx="8385368" cy="616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05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54788"/>
            <a:ext cx="7315274" cy="510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9080"/>
            <a:ext cx="2376264" cy="169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76672"/>
            <a:ext cx="7772400" cy="9144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Предоставление </a:t>
            </a: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необходимых </a:t>
            </a: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документов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23728" y="1584176"/>
            <a:ext cx="6692280" cy="4572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r">
              <a:buClr>
                <a:schemeClr val="tx2">
                  <a:lumMod val="10000"/>
                </a:schemeClr>
              </a:buClr>
            </a:pPr>
            <a:r>
              <a:rPr lang="ru-RU" b="1" i="1" dirty="0" smtClean="0">
                <a:solidFill>
                  <a:srgbClr val="002060"/>
                </a:solidFill>
              </a:rPr>
              <a:t>Паспорт или иной </a:t>
            </a:r>
            <a:r>
              <a:rPr lang="ru-RU" b="1" i="1" dirty="0" smtClean="0">
                <a:solidFill>
                  <a:srgbClr val="002060"/>
                </a:solidFill>
              </a:rPr>
              <a:t>документ, </a:t>
            </a:r>
            <a:r>
              <a:rPr lang="ru-RU" b="1" i="1" dirty="0" smtClean="0">
                <a:solidFill>
                  <a:srgbClr val="002060"/>
                </a:solidFill>
              </a:rPr>
              <a:t>удостоверяющий </a:t>
            </a:r>
            <a:r>
              <a:rPr lang="ru-RU" b="1" i="1" dirty="0" smtClean="0">
                <a:solidFill>
                  <a:srgbClr val="002060"/>
                </a:solidFill>
              </a:rPr>
              <a:t>личность;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r">
              <a:buClr>
                <a:schemeClr val="tx2">
                  <a:lumMod val="10000"/>
                </a:schemeClr>
              </a:buClr>
            </a:pPr>
            <a:r>
              <a:rPr lang="ru-RU" b="1" i="1" dirty="0" smtClean="0">
                <a:solidFill>
                  <a:srgbClr val="002060"/>
                </a:solidFill>
              </a:rPr>
              <a:t>Трудовую </a:t>
            </a:r>
            <a:r>
              <a:rPr lang="ru-RU" b="1" i="1" dirty="0" smtClean="0">
                <a:solidFill>
                  <a:srgbClr val="002060"/>
                </a:solidFill>
              </a:rPr>
              <a:t>книжку;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r">
              <a:buClr>
                <a:schemeClr val="tx2">
                  <a:lumMod val="10000"/>
                </a:schemeClr>
              </a:buClr>
            </a:pPr>
            <a:r>
              <a:rPr lang="ru-RU" b="1" i="1" dirty="0" smtClean="0">
                <a:solidFill>
                  <a:srgbClr val="002060"/>
                </a:solidFill>
              </a:rPr>
              <a:t>Страховое свидетельство государственного пенсионного </a:t>
            </a:r>
            <a:r>
              <a:rPr lang="ru-RU" b="1" i="1" dirty="0" smtClean="0">
                <a:solidFill>
                  <a:srgbClr val="002060"/>
                </a:solidFill>
              </a:rPr>
              <a:t>страхования;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r">
              <a:buClr>
                <a:schemeClr val="tx2">
                  <a:lumMod val="10000"/>
                </a:schemeClr>
              </a:buClr>
            </a:pPr>
            <a:r>
              <a:rPr lang="ru-RU" b="1" i="1" dirty="0" smtClean="0">
                <a:solidFill>
                  <a:srgbClr val="002060"/>
                </a:solidFill>
              </a:rPr>
              <a:t>Документы воинского </a:t>
            </a:r>
            <a:r>
              <a:rPr lang="ru-RU" b="1" i="1" dirty="0" smtClean="0">
                <a:solidFill>
                  <a:srgbClr val="002060"/>
                </a:solidFill>
              </a:rPr>
              <a:t>учета;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r">
              <a:buClr>
                <a:schemeClr val="tx2">
                  <a:lumMod val="10000"/>
                </a:schemeClr>
              </a:buClr>
            </a:pPr>
            <a:r>
              <a:rPr lang="ru-RU" b="1" i="1" dirty="0" smtClean="0">
                <a:solidFill>
                  <a:srgbClr val="002060"/>
                </a:solidFill>
              </a:rPr>
              <a:t>Документ об </a:t>
            </a:r>
            <a:r>
              <a:rPr lang="ru-RU" b="1" i="1" dirty="0" smtClean="0">
                <a:solidFill>
                  <a:srgbClr val="002060"/>
                </a:solidFill>
              </a:rPr>
              <a:t>образовании.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0d14a60f60deca383a2c914860bcad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2743200" cy="2151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568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250" y="4653136"/>
            <a:ext cx="2279915" cy="1709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55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D:\школа\воспитательная работа\профориентация\прекращ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05"/>
          <a:stretch/>
        </p:blipFill>
        <p:spPr bwMode="auto">
          <a:xfrm>
            <a:off x="107504" y="1818924"/>
            <a:ext cx="8712968" cy="488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школа\воспитательная работа\профориентация\расторж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112568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250</Words>
  <Application>Microsoft Office PowerPoint</Application>
  <PresentationFormat>Экран (4:3)</PresentationFormat>
  <Paragraphs>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Трудовой  договор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Предоставление необходимых документов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Трудовой  договор</dc:title>
  <dc:creator>Елена</dc:creator>
  <cp:lastModifiedBy>Елена</cp:lastModifiedBy>
  <cp:revision>8</cp:revision>
  <dcterms:created xsi:type="dcterms:W3CDTF">2016-11-16T07:06:58Z</dcterms:created>
  <dcterms:modified xsi:type="dcterms:W3CDTF">2016-11-16T08:33:31Z</dcterms:modified>
</cp:coreProperties>
</file>